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b="0" baseline="0" cap="none" i="0" spc="-26" strike="noStrike" sz="2600" u="none" kumimoji="0" normalizeH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1pPr>
    <a:lvl2pPr marL="0" marR="0" indent="4572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b="0" baseline="0" cap="none" i="0" spc="-26" strike="noStrike" sz="2600" u="none" kumimoji="0" normalizeH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2pPr>
    <a:lvl3pPr marL="0" marR="0" indent="9144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b="0" baseline="0" cap="none" i="0" spc="-26" strike="noStrike" sz="2600" u="none" kumimoji="0" normalizeH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3pPr>
    <a:lvl4pPr marL="0" marR="0" indent="13716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b="0" baseline="0" cap="none" i="0" spc="-26" strike="noStrike" sz="2600" u="none" kumimoji="0" normalizeH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4pPr>
    <a:lvl5pPr marL="0" marR="0" indent="18288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b="0" baseline="0" cap="none" i="0" spc="-26" strike="noStrike" sz="2600" u="none" kumimoji="0" normalizeH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5pPr>
    <a:lvl6pPr marL="0" marR="0" indent="22860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b="0" baseline="0" cap="none" i="0" spc="-26" strike="noStrike" sz="2600" u="none" kumimoji="0" normalizeH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6pPr>
    <a:lvl7pPr marL="0" marR="0" indent="27432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b="0" baseline="0" cap="none" i="0" spc="-26" strike="noStrike" sz="2600" u="none" kumimoji="0" normalizeH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7pPr>
    <a:lvl8pPr marL="0" marR="0" indent="32004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b="0" baseline="0" cap="none" i="0" spc="-26" strike="noStrike" sz="2600" u="none" kumimoji="0" normalizeH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8pPr>
    <a:lvl9pPr marL="0" marR="0" indent="36576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b="0" baseline="0" cap="none" i="0" spc="-26" strike="noStrike" sz="2600" u="none" kumimoji="0" normalizeH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EFA07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254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254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3712597"/>
              <a:satOff val="-23099"/>
              <a:lumOff val="5802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9BCEF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2871FF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D1F6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E7FE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wholeTbl>
    <a:band2H>
      <a:tcTxStyle b="def" i="def"/>
      <a:tcStyle>
        <a:tcBdr/>
        <a:fill>
          <a:solidFill>
            <a:srgbClr val="EAEAEA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5" name="Shape 16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esentation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Presentation Title</a:t>
            </a:r>
          </a:p>
        </p:txBody>
      </p:sp>
      <p:sp>
        <p:nvSpPr>
          <p:cNvPr id="12" name="Body Level One…"/>
          <p:cNvSpPr txBox="1"/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Presentation Subtitle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Body Level One…"/>
          <p:cNvSpPr txBox="1"/>
          <p:nvPr>
            <p:ph type="body" sz="half" idx="1" hasCustomPrompt="1"/>
          </p:nvPr>
        </p:nvSpPr>
        <p:spPr>
          <a:xfrm>
            <a:off x="1298277" y="4927600"/>
            <a:ext cx="21863646" cy="3853767"/>
          </a:xfrm>
          <a:prstGeom prst="rect">
            <a:avLst/>
          </a:prstGeom>
        </p:spPr>
        <p:txBody>
          <a:bodyPr anchor="ctr"/>
          <a:lstStyle>
            <a:lvl1pPr algn="ctr" defTabSz="1160859">
              <a:defRPr b="1" spc="-408" sz="10200">
                <a:latin typeface="+mn-lt"/>
                <a:ea typeface="+mn-ea"/>
                <a:cs typeface="+mn-cs"/>
                <a:sym typeface="Graphik"/>
              </a:defRPr>
            </a:lvl1pPr>
            <a:lvl2pPr algn="ctr" defTabSz="1160859">
              <a:defRPr b="1" spc="-408" sz="10200">
                <a:latin typeface="+mn-lt"/>
                <a:ea typeface="+mn-ea"/>
                <a:cs typeface="+mn-cs"/>
                <a:sym typeface="Graphik"/>
              </a:defRPr>
            </a:lvl2pPr>
            <a:lvl3pPr algn="ctr" defTabSz="1160859">
              <a:defRPr b="1" spc="-408" sz="10200">
                <a:latin typeface="+mn-lt"/>
                <a:ea typeface="+mn-ea"/>
                <a:cs typeface="+mn-cs"/>
                <a:sym typeface="Graphik"/>
              </a:defRPr>
            </a:lvl3pPr>
            <a:lvl4pPr algn="ctr" defTabSz="1160859">
              <a:defRPr b="1" spc="-408" sz="10200">
                <a:latin typeface="+mn-lt"/>
                <a:ea typeface="+mn-ea"/>
                <a:cs typeface="+mn-cs"/>
                <a:sym typeface="Graphik"/>
              </a:defRPr>
            </a:lvl4pPr>
            <a:lvl5pPr algn="ctr" defTabSz="1160859">
              <a:defRPr b="1" spc="-408" sz="10200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Fact information"/>
          <p:cNvSpPr txBox="1"/>
          <p:nvPr>
            <p:ph type="body" sz="quarter" idx="21" hasCustomPrompt="1"/>
          </p:nvPr>
        </p:nvSpPr>
        <p:spPr>
          <a:xfrm>
            <a:off x="1295400" y="8117284"/>
            <a:ext cx="21869400" cy="592456"/>
          </a:xfrm>
          <a:prstGeom prst="rect">
            <a:avLst/>
          </a:prstGeom>
        </p:spPr>
        <p:txBody>
          <a:bodyPr/>
          <a:lstStyle>
            <a:lvl1pPr algn="ctr" defTabSz="490727">
              <a:spcBef>
                <a:spcPts val="2600"/>
              </a:spcBef>
              <a:defRPr spc="-88" sz="2940"/>
            </a:lvl1pPr>
          </a:lstStyle>
          <a:p>
            <a:pPr/>
            <a:r>
              <a:t>Fact information</a:t>
            </a:r>
          </a:p>
        </p:txBody>
      </p:sp>
      <p:sp>
        <p:nvSpPr>
          <p:cNvPr id="119" name="Body Level One…"/>
          <p:cNvSpPr txBox="1"/>
          <p:nvPr>
            <p:ph type="body" sz="half" idx="1" hasCustomPrompt="1"/>
          </p:nvPr>
        </p:nvSpPr>
        <p:spPr>
          <a:xfrm>
            <a:off x="1295400" y="3587043"/>
            <a:ext cx="21869400" cy="4730168"/>
          </a:xfrm>
          <a:prstGeom prst="rect">
            <a:avLst/>
          </a:prstGeom>
        </p:spPr>
        <p:txBody>
          <a:bodyPr anchor="b"/>
          <a:lstStyle>
            <a:lvl1pPr algn="ctr" defTabSz="825500">
              <a:lnSpc>
                <a:spcPct val="70000"/>
              </a:lnSpc>
              <a:defRPr b="1" spc="-448" sz="22400">
                <a:latin typeface="+mn-lt"/>
                <a:ea typeface="+mn-ea"/>
                <a:cs typeface="+mn-cs"/>
                <a:sym typeface="Graphik"/>
              </a:defRPr>
            </a:lvl1pPr>
            <a:lvl2pPr algn="ctr" defTabSz="825500">
              <a:lnSpc>
                <a:spcPct val="70000"/>
              </a:lnSpc>
              <a:defRPr b="1" spc="-448" sz="22400">
                <a:latin typeface="+mn-lt"/>
                <a:ea typeface="+mn-ea"/>
                <a:cs typeface="+mn-cs"/>
                <a:sym typeface="Graphik"/>
              </a:defRPr>
            </a:lvl2pPr>
            <a:lvl3pPr algn="ctr" defTabSz="825500">
              <a:lnSpc>
                <a:spcPct val="70000"/>
              </a:lnSpc>
              <a:defRPr b="1" spc="-448" sz="22400">
                <a:latin typeface="+mn-lt"/>
                <a:ea typeface="+mn-ea"/>
                <a:cs typeface="+mn-cs"/>
                <a:sym typeface="Graphik"/>
              </a:defRPr>
            </a:lvl3pPr>
            <a:lvl4pPr algn="ctr" defTabSz="825500">
              <a:lnSpc>
                <a:spcPct val="70000"/>
              </a:lnSpc>
              <a:defRPr b="1" spc="-448" sz="22400">
                <a:latin typeface="+mn-lt"/>
                <a:ea typeface="+mn-ea"/>
                <a:cs typeface="+mn-cs"/>
                <a:sym typeface="Graphik"/>
              </a:defRPr>
            </a:lvl4pPr>
            <a:lvl5pPr algn="ctr" defTabSz="825500">
              <a:lnSpc>
                <a:spcPct val="70000"/>
              </a:lnSpc>
              <a:defRPr b="1" spc="-448" sz="22400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0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Graphik Semibold"/>
                <a:ea typeface="Graphik Semibold"/>
                <a:cs typeface="Graphik Semibold"/>
                <a:sym typeface="Graphik Semibold"/>
              </a:defRPr>
            </a:pPr>
          </a:p>
        </p:txBody>
      </p:sp>
      <p:sp>
        <p:nvSpPr>
          <p:cNvPr id="121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Graphik Semibold"/>
                <a:ea typeface="Graphik Semibold"/>
                <a:cs typeface="Graphik Semibold"/>
                <a:sym typeface="Graphik Semibold"/>
              </a:defRPr>
            </a:pPr>
          </a:p>
        </p:txBody>
      </p:sp>
      <p:sp>
        <p:nvSpPr>
          <p:cNvPr id="1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Attribution"/>
          <p:cNvSpPr txBox="1"/>
          <p:nvPr>
            <p:ph type="body" sz="quarter" idx="21" hasCustomPrompt="1"/>
          </p:nvPr>
        </p:nvSpPr>
        <p:spPr>
          <a:xfrm>
            <a:off x="2252674" y="10353079"/>
            <a:ext cx="20691414" cy="567945"/>
          </a:xfrm>
          <a:prstGeom prst="rect">
            <a:avLst/>
          </a:prstGeom>
        </p:spPr>
        <p:txBody>
          <a:bodyPr/>
          <a:lstStyle>
            <a:lvl1pPr defTabSz="584200">
              <a:defRPr spc="-84" sz="2800"/>
            </a:lvl1pPr>
          </a:lstStyle>
          <a:p>
            <a:pPr/>
            <a:r>
              <a:t>Attribution </a:t>
            </a:r>
          </a:p>
        </p:txBody>
      </p:sp>
      <p:sp>
        <p:nvSpPr>
          <p:cNvPr id="130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Graphik Semibold"/>
                <a:ea typeface="Graphik Semibold"/>
                <a:cs typeface="Graphik Semibold"/>
                <a:sym typeface="Graphik Semibold"/>
              </a:defRPr>
            </a:pPr>
          </a:p>
        </p:txBody>
      </p:sp>
      <p:sp>
        <p:nvSpPr>
          <p:cNvPr id="131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Graphik Semibold"/>
                <a:ea typeface="Graphik Semibold"/>
                <a:cs typeface="Graphik Semibold"/>
                <a:sym typeface="Graphik Semibold"/>
              </a:defRPr>
            </a:pPr>
          </a:p>
        </p:txBody>
      </p:sp>
      <p:sp>
        <p:nvSpPr>
          <p:cNvPr id="132" name="Body Level One…"/>
          <p:cNvSpPr txBox="1"/>
          <p:nvPr>
            <p:ph type="body" sz="half" idx="1" hasCustomPrompt="1"/>
          </p:nvPr>
        </p:nvSpPr>
        <p:spPr>
          <a:xfrm>
            <a:off x="1439912" y="4332885"/>
            <a:ext cx="21504176" cy="5497468"/>
          </a:xfrm>
          <a:prstGeom prst="rect">
            <a:avLst/>
          </a:prstGeom>
        </p:spPr>
        <p:txBody>
          <a:bodyPr anchor="b"/>
          <a:lstStyle>
            <a:lvl1pPr marL="714375" indent="-714375" defTabSz="1160859">
              <a:lnSpc>
                <a:spcPct val="70000"/>
              </a:lnSpc>
              <a:defRPr b="1" i="1" spc="-532" sz="13300">
                <a:latin typeface="+mn-lt"/>
                <a:ea typeface="+mn-ea"/>
                <a:cs typeface="+mn-cs"/>
                <a:sym typeface="Graphik"/>
              </a:defRPr>
            </a:lvl1pPr>
            <a:lvl2pPr marL="714375" indent="-257175" defTabSz="1160859">
              <a:lnSpc>
                <a:spcPct val="70000"/>
              </a:lnSpc>
              <a:defRPr b="1" i="1" spc="-532" sz="13300">
                <a:latin typeface="+mn-lt"/>
                <a:ea typeface="+mn-ea"/>
                <a:cs typeface="+mn-cs"/>
                <a:sym typeface="Graphik"/>
              </a:defRPr>
            </a:lvl2pPr>
            <a:lvl3pPr marL="714375" indent="200025" defTabSz="1160859">
              <a:lnSpc>
                <a:spcPct val="70000"/>
              </a:lnSpc>
              <a:defRPr b="1" i="1" spc="-532" sz="13300">
                <a:latin typeface="+mn-lt"/>
                <a:ea typeface="+mn-ea"/>
                <a:cs typeface="+mn-cs"/>
                <a:sym typeface="Graphik"/>
              </a:defRPr>
            </a:lvl3pPr>
            <a:lvl4pPr marL="714375" indent="657225" defTabSz="1160859">
              <a:lnSpc>
                <a:spcPct val="70000"/>
              </a:lnSpc>
              <a:defRPr b="1" i="1" spc="-532" sz="13300">
                <a:latin typeface="+mn-lt"/>
                <a:ea typeface="+mn-ea"/>
                <a:cs typeface="+mn-cs"/>
                <a:sym typeface="Graphik"/>
              </a:defRPr>
            </a:lvl4pPr>
            <a:lvl5pPr marL="714375" indent="1114425" defTabSz="1160859">
              <a:lnSpc>
                <a:spcPct val="70000"/>
              </a:lnSpc>
              <a:defRPr b="1" i="1" spc="-532" sz="13300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518839134_3132x2088.jpg"/>
          <p:cNvSpPr/>
          <p:nvPr>
            <p:ph type="pic" idx="21"/>
          </p:nvPr>
        </p:nvSpPr>
        <p:spPr>
          <a:xfrm>
            <a:off x="4076700" y="-3937000"/>
            <a:ext cx="26492200" cy="17661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1" name="766363123_1851x1194.jpg"/>
          <p:cNvSpPr/>
          <p:nvPr>
            <p:ph type="pic" sz="half" idx="22"/>
          </p:nvPr>
        </p:nvSpPr>
        <p:spPr>
          <a:xfrm>
            <a:off x="-1" y="-525805"/>
            <a:ext cx="12065001" cy="778261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2" name="981594838_2460x1641.jpg"/>
          <p:cNvSpPr/>
          <p:nvPr>
            <p:ph type="pic" sz="half" idx="23"/>
          </p:nvPr>
        </p:nvSpPr>
        <p:spPr>
          <a:xfrm>
            <a:off x="-1" y="6384784"/>
            <a:ext cx="12065001" cy="804823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463013163_3048x2031.jpg"/>
          <p:cNvSpPr/>
          <p:nvPr>
            <p:ph type="pic" idx="21"/>
          </p:nvPr>
        </p:nvSpPr>
        <p:spPr>
          <a:xfrm>
            <a:off x="0" y="-1266000"/>
            <a:ext cx="24384000" cy="16248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014407370_Retouch_4050x2379.jpg"/>
          <p:cNvSpPr/>
          <p:nvPr>
            <p:ph type="pic" idx="21"/>
          </p:nvPr>
        </p:nvSpPr>
        <p:spPr>
          <a:xfrm>
            <a:off x="-685800" y="-6146800"/>
            <a:ext cx="34201100" cy="2008998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1" name="Presentation Title"/>
          <p:cNvSpPr txBox="1"/>
          <p:nvPr>
            <p:ph type="title" hasCustomPrompt="1"/>
          </p:nvPr>
        </p:nvSpPr>
        <p:spPr>
          <a:xfrm>
            <a:off x="1295400" y="4384675"/>
            <a:ext cx="21869400" cy="4699000"/>
          </a:xfrm>
          <a:prstGeom prst="rect">
            <a:avLst/>
          </a:prstGeom>
        </p:spPr>
        <p:txBody>
          <a:bodyPr/>
          <a:lstStyle/>
          <a:p>
            <a:pPr/>
            <a:r>
              <a:t>Presentation Title</a:t>
            </a:r>
          </a:p>
        </p:txBody>
      </p:sp>
      <p:sp>
        <p:nvSpPr>
          <p:cNvPr id="22" name="Body Level One…"/>
          <p:cNvSpPr txBox="1"/>
          <p:nvPr>
            <p:ph type="body" sz="quarter" idx="1" hasCustomPrompt="1"/>
          </p:nvPr>
        </p:nvSpPr>
        <p:spPr>
          <a:xfrm>
            <a:off x="1295400" y="9268776"/>
            <a:ext cx="21869400" cy="1422714"/>
          </a:xfrm>
          <a:prstGeom prst="rect">
            <a:avLst/>
          </a:prstGeom>
        </p:spPr>
        <p:txBody>
          <a:bodyPr/>
          <a:lstStyle/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518839134_3132x2088.jpg"/>
          <p:cNvSpPr/>
          <p:nvPr>
            <p:ph type="pic" idx="21"/>
          </p:nvPr>
        </p:nvSpPr>
        <p:spPr>
          <a:xfrm>
            <a:off x="8922063" y="-1"/>
            <a:ext cx="20573998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1" name="Slide Title"/>
          <p:cNvSpPr txBox="1"/>
          <p:nvPr>
            <p:ph type="title" hasCustomPrompt="1"/>
          </p:nvPr>
        </p:nvSpPr>
        <p:spPr>
          <a:xfrm>
            <a:off x="1295400" y="3743016"/>
            <a:ext cx="11442700" cy="5334001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32" name="Body Level One…"/>
          <p:cNvSpPr txBox="1"/>
          <p:nvPr>
            <p:ph type="body" sz="quarter" idx="1" hasCustomPrompt="1"/>
          </p:nvPr>
        </p:nvSpPr>
        <p:spPr>
          <a:xfrm>
            <a:off x="1295400" y="9271000"/>
            <a:ext cx="11442700" cy="3175000"/>
          </a:xfrm>
          <a:prstGeom prst="rect">
            <a:avLst/>
          </a:prstGeom>
        </p:spPr>
        <p:txBody>
          <a:bodyPr/>
          <a:lstStyle/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Author and Date"/>
          <p:cNvSpPr txBox="1"/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pc="-59" sz="20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41" name="Slide Subtitle"/>
          <p:cNvSpPr txBox="1"/>
          <p:nvPr>
            <p:ph type="body" sz="quarter" idx="22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/>
          <a:p>
            <a:pPr/>
            <a:r>
              <a:t>Slide Subtitle</a:t>
            </a:r>
          </a:p>
        </p:txBody>
      </p:sp>
      <p:sp>
        <p:nvSpPr>
          <p:cNvPr id="42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Graphik Semibold"/>
                <a:ea typeface="Graphik Semibold"/>
                <a:cs typeface="Graphik Semibold"/>
                <a:sym typeface="Graphik Semibold"/>
              </a:defRPr>
            </a:pPr>
          </a:p>
        </p:txBody>
      </p:sp>
      <p:sp>
        <p:nvSpPr>
          <p:cNvPr id="43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Graphik Semibold"/>
                <a:ea typeface="Graphik Semibold"/>
                <a:cs typeface="Graphik Semibold"/>
                <a:sym typeface="Graphik Semibold"/>
              </a:defRPr>
            </a:pPr>
          </a:p>
        </p:txBody>
      </p:sp>
      <p:sp>
        <p:nvSpPr>
          <p:cNvPr id="44" name="Slide Title"/>
          <p:cNvSpPr txBox="1"/>
          <p:nvPr>
            <p:ph type="title" hasCustomPrompt="1"/>
          </p:nvPr>
        </p:nvSpPr>
        <p:spPr>
          <a:xfrm>
            <a:off x="1295400" y="1620697"/>
            <a:ext cx="21869400" cy="1778386"/>
          </a:xfrm>
          <a:prstGeom prst="rect">
            <a:avLst/>
          </a:prstGeom>
        </p:spPr>
        <p:txBody>
          <a:bodyPr anchor="t"/>
          <a:lstStyle>
            <a:lvl1pPr defTabSz="584200">
              <a:defRPr spc="-400" sz="10000"/>
            </a:lvl1pPr>
          </a:lstStyle>
          <a:p>
            <a:pPr/>
            <a:r>
              <a:t>Slide Title</a:t>
            </a:r>
          </a:p>
        </p:txBody>
      </p:sp>
      <p:sp>
        <p:nvSpPr>
          <p:cNvPr id="45" name="Body Level One…"/>
          <p:cNvSpPr txBox="1"/>
          <p:nvPr>
            <p:ph type="body" idx="1" hasCustomPrompt="1"/>
          </p:nvPr>
        </p:nvSpPr>
        <p:spPr>
          <a:xfrm>
            <a:off x="1295400" y="5270500"/>
            <a:ext cx="21869400" cy="7137400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300"/>
              </a:spcBef>
              <a:defRPr cap="none" spc="0" sz="4000"/>
            </a:lvl1pPr>
            <a:lvl2pPr defTabSz="584200">
              <a:spcBef>
                <a:spcPts val="3300"/>
              </a:spcBef>
              <a:defRPr cap="none" spc="0" sz="4000"/>
            </a:lvl2pPr>
            <a:lvl3pPr defTabSz="584200">
              <a:spcBef>
                <a:spcPts val="3300"/>
              </a:spcBef>
              <a:defRPr cap="none" spc="0" sz="4000"/>
            </a:lvl3pPr>
            <a:lvl4pPr defTabSz="584200">
              <a:spcBef>
                <a:spcPts val="3300"/>
              </a:spcBef>
              <a:defRPr cap="none" spc="0" sz="4000"/>
            </a:lvl4pPr>
            <a:lvl5pPr defTabSz="584200">
              <a:spcBef>
                <a:spcPts val="3300"/>
              </a:spcBef>
              <a:defRPr cap="none" spc="0" sz="4000"/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6" name="Slide Number"/>
          <p:cNvSpPr txBox="1"/>
          <p:nvPr>
            <p:ph type="sldNum" sz="quarter" idx="2"/>
          </p:nvPr>
        </p:nvSpPr>
        <p:spPr>
          <a:xfrm>
            <a:off x="22793706" y="12981031"/>
            <a:ext cx="361189" cy="40411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Author and Date"/>
          <p:cNvSpPr txBox="1"/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pc="-59" sz="20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54" name="Body Level One…"/>
          <p:cNvSpPr txBox="1"/>
          <p:nvPr>
            <p:ph type="body" idx="1" hasCustomPrompt="1"/>
          </p:nvPr>
        </p:nvSpPr>
        <p:spPr>
          <a:xfrm>
            <a:off x="1295400" y="5270500"/>
            <a:ext cx="21869400" cy="7135317"/>
          </a:xfrm>
          <a:prstGeom prst="rect">
            <a:avLst/>
          </a:prstGeom>
        </p:spPr>
        <p:txBody>
          <a:bodyPr numCol="2" spcCol="1093469"/>
          <a:lstStyle>
            <a:lvl1pPr defTabSz="584200">
              <a:spcBef>
                <a:spcPts val="3300"/>
              </a:spcBef>
              <a:defRPr cap="none" spc="0" sz="4000"/>
            </a:lvl1pPr>
            <a:lvl2pPr defTabSz="584200">
              <a:spcBef>
                <a:spcPts val="3300"/>
              </a:spcBef>
              <a:defRPr cap="none" spc="0" sz="4000"/>
            </a:lvl2pPr>
            <a:lvl3pPr defTabSz="584200">
              <a:spcBef>
                <a:spcPts val="3300"/>
              </a:spcBef>
              <a:defRPr cap="none" spc="0" sz="4000"/>
            </a:lvl3pPr>
            <a:lvl4pPr defTabSz="584200">
              <a:spcBef>
                <a:spcPts val="3300"/>
              </a:spcBef>
              <a:defRPr cap="none" spc="0" sz="4000"/>
            </a:lvl4pPr>
            <a:lvl5pPr defTabSz="584200">
              <a:spcBef>
                <a:spcPts val="3300"/>
              </a:spcBef>
              <a:defRPr cap="none" spc="0" sz="4000"/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5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Graphik Semibold"/>
                <a:ea typeface="Graphik Semibold"/>
                <a:cs typeface="Graphik Semibold"/>
                <a:sym typeface="Graphik Semibold"/>
              </a:defRPr>
            </a:pPr>
          </a:p>
        </p:txBody>
      </p:sp>
      <p:sp>
        <p:nvSpPr>
          <p:cNvPr id="56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Graphik Semibold"/>
                <a:ea typeface="Graphik Semibold"/>
                <a:cs typeface="Graphik Semibold"/>
                <a:sym typeface="Graphik Semibold"/>
              </a:defRPr>
            </a:pPr>
          </a:p>
        </p:txBody>
      </p:sp>
      <p:sp>
        <p:nvSpPr>
          <p:cNvPr id="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981594838_2460x1641.jpg"/>
          <p:cNvSpPr/>
          <p:nvPr>
            <p:ph type="pic" idx="21"/>
          </p:nvPr>
        </p:nvSpPr>
        <p:spPr>
          <a:xfrm>
            <a:off x="10236489" y="-1"/>
            <a:ext cx="2056146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5" name="Body Level One…"/>
          <p:cNvSpPr txBox="1"/>
          <p:nvPr>
            <p:ph type="body" sz="half" idx="1" hasCustomPrompt="1"/>
          </p:nvPr>
        </p:nvSpPr>
        <p:spPr>
          <a:xfrm>
            <a:off x="1295400" y="5257800"/>
            <a:ext cx="11442700" cy="6886575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300"/>
              </a:spcBef>
              <a:defRPr cap="none" spc="0" sz="4000"/>
            </a:lvl1pPr>
            <a:lvl2pPr defTabSz="584200">
              <a:spcBef>
                <a:spcPts val="3300"/>
              </a:spcBef>
              <a:defRPr cap="none" spc="0" sz="4000"/>
            </a:lvl2pPr>
            <a:lvl3pPr defTabSz="584200">
              <a:spcBef>
                <a:spcPts val="3300"/>
              </a:spcBef>
              <a:defRPr cap="none" spc="0" sz="4000"/>
            </a:lvl3pPr>
            <a:lvl4pPr defTabSz="584200">
              <a:spcBef>
                <a:spcPts val="3300"/>
              </a:spcBef>
              <a:defRPr cap="none" spc="0" sz="4000"/>
            </a:lvl4pPr>
            <a:lvl5pPr defTabSz="584200">
              <a:spcBef>
                <a:spcPts val="3300"/>
              </a:spcBef>
              <a:defRPr cap="none" spc="0" sz="4000"/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6" name="Rectangle"/>
          <p:cNvSpPr/>
          <p:nvPr/>
        </p:nvSpPr>
        <p:spPr>
          <a:xfrm>
            <a:off x="0" y="990550"/>
            <a:ext cx="12538389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Graphik Semibold"/>
                <a:ea typeface="Graphik Semibold"/>
                <a:cs typeface="Graphik Semibold"/>
                <a:sym typeface="Graphik Semibold"/>
              </a:defRPr>
            </a:pPr>
          </a:p>
        </p:txBody>
      </p:sp>
      <p:sp>
        <p:nvSpPr>
          <p:cNvPr id="67" name="Author and Date"/>
          <p:cNvSpPr txBox="1"/>
          <p:nvPr>
            <p:ph type="body" sz="quarter" idx="22" hasCustomPrompt="1"/>
          </p:nvPr>
        </p:nvSpPr>
        <p:spPr>
          <a:xfrm>
            <a:off x="1295400" y="12955885"/>
            <a:ext cx="114427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pc="-59" sz="20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68" name="Slide Title"/>
          <p:cNvSpPr txBox="1"/>
          <p:nvPr>
            <p:ph type="title" hasCustomPrompt="1"/>
          </p:nvPr>
        </p:nvSpPr>
        <p:spPr>
          <a:xfrm>
            <a:off x="1295400" y="1625600"/>
            <a:ext cx="11442700" cy="2466975"/>
          </a:xfrm>
          <a:prstGeom prst="rect">
            <a:avLst/>
          </a:prstGeom>
        </p:spPr>
        <p:txBody>
          <a:bodyPr anchor="t"/>
          <a:lstStyle>
            <a:lvl1pPr defTabSz="584200">
              <a:defRPr spc="-400" sz="10000"/>
            </a:lvl1pPr>
          </a:lstStyle>
          <a:p>
            <a:pPr/>
            <a:r>
              <a:t>Slide Title</a:t>
            </a:r>
          </a:p>
        </p:txBody>
      </p:sp>
      <p:sp>
        <p:nvSpPr>
          <p:cNvPr id="69" name="Slide Subtitle"/>
          <p:cNvSpPr txBox="1"/>
          <p:nvPr>
            <p:ph type="body" sz="quarter" idx="23" hasCustomPrompt="1"/>
          </p:nvPr>
        </p:nvSpPr>
        <p:spPr>
          <a:xfrm>
            <a:off x="1295400" y="4092575"/>
            <a:ext cx="11442701" cy="678372"/>
          </a:xfrm>
          <a:prstGeom prst="rect">
            <a:avLst/>
          </a:prstGeom>
        </p:spPr>
        <p:txBody>
          <a:bodyPr/>
          <a:lstStyle>
            <a:lvl1pPr defTabSz="566674">
              <a:defRPr spc="-101" sz="3395"/>
            </a:lvl1pPr>
          </a:lstStyle>
          <a:p>
            <a:pPr/>
            <a:r>
              <a:t>Slide Subtitle</a:t>
            </a:r>
          </a:p>
        </p:txBody>
      </p:sp>
      <p:sp>
        <p:nvSpPr>
          <p:cNvPr id="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ection Title"/>
          <p:cNvSpPr txBox="1"/>
          <p:nvPr>
            <p:ph type="title" hasCustomPrompt="1"/>
          </p:nvPr>
        </p:nvSpPr>
        <p:spPr>
          <a:xfrm>
            <a:off x="1295400" y="5404408"/>
            <a:ext cx="21869400" cy="2881785"/>
          </a:xfrm>
          <a:prstGeom prst="rect">
            <a:avLst/>
          </a:prstGeom>
        </p:spPr>
        <p:txBody>
          <a:bodyPr anchor="ctr"/>
          <a:lstStyle>
            <a:lvl1pPr defTabSz="825500">
              <a:defRPr spc="-408" sz="10200"/>
            </a:lvl1pPr>
          </a:lstStyle>
          <a:p>
            <a:pPr/>
            <a:r>
              <a:t>Section Title</a:t>
            </a:r>
          </a:p>
        </p:txBody>
      </p:sp>
      <p:sp>
        <p:nvSpPr>
          <p:cNvPr id="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Author and Date"/>
          <p:cNvSpPr txBox="1"/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pc="-59" sz="20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86" name="Slide Subtitle"/>
          <p:cNvSpPr txBox="1"/>
          <p:nvPr>
            <p:ph type="body" sz="quarter" idx="22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/>
          <a:p>
            <a:pPr/>
            <a:r>
              <a:t>Slide Subtitle </a:t>
            </a:r>
          </a:p>
        </p:txBody>
      </p:sp>
      <p:sp>
        <p:nvSpPr>
          <p:cNvPr id="87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Graphik Semibold"/>
                <a:ea typeface="Graphik Semibold"/>
                <a:cs typeface="Graphik Semibold"/>
                <a:sym typeface="Graphik Semibold"/>
              </a:defRPr>
            </a:pPr>
          </a:p>
        </p:txBody>
      </p:sp>
      <p:sp>
        <p:nvSpPr>
          <p:cNvPr id="88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Graphik Semibold"/>
                <a:ea typeface="Graphik Semibold"/>
                <a:cs typeface="Graphik Semibold"/>
                <a:sym typeface="Graphik Semibold"/>
              </a:defRPr>
            </a:pPr>
          </a:p>
        </p:txBody>
      </p:sp>
      <p:sp>
        <p:nvSpPr>
          <p:cNvPr id="89" name="Slide Title"/>
          <p:cNvSpPr txBox="1"/>
          <p:nvPr>
            <p:ph type="title" hasCustomPrompt="1"/>
          </p:nvPr>
        </p:nvSpPr>
        <p:spPr>
          <a:xfrm>
            <a:off x="1295400" y="1620697"/>
            <a:ext cx="21869400" cy="1778001"/>
          </a:xfrm>
          <a:prstGeom prst="rect">
            <a:avLst/>
          </a:prstGeom>
        </p:spPr>
        <p:txBody>
          <a:bodyPr anchor="t"/>
          <a:lstStyle>
            <a:lvl1pPr defTabSz="584200">
              <a:defRPr spc="-400" sz="10000"/>
            </a:lvl1pPr>
          </a:lstStyle>
          <a:p>
            <a:pPr/>
            <a:r>
              <a:t>Slide Title</a:t>
            </a:r>
          </a:p>
        </p:txBody>
      </p:sp>
      <p:sp>
        <p:nvSpPr>
          <p:cNvPr id="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Author and Date"/>
          <p:cNvSpPr txBox="1"/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pc="-59" sz="20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98" name="Agenda Subtitle"/>
          <p:cNvSpPr txBox="1"/>
          <p:nvPr>
            <p:ph type="body" sz="quarter" idx="22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/>
          <a:p>
            <a:pPr/>
            <a:r>
              <a:t>Agenda Subtitle</a:t>
            </a:r>
          </a:p>
        </p:txBody>
      </p:sp>
      <p:sp>
        <p:nvSpPr>
          <p:cNvPr id="99" name="Body Level One…"/>
          <p:cNvSpPr txBox="1"/>
          <p:nvPr>
            <p:ph type="body" idx="1" hasCustomPrompt="1"/>
          </p:nvPr>
        </p:nvSpPr>
        <p:spPr>
          <a:xfrm>
            <a:off x="1295400" y="5118100"/>
            <a:ext cx="21869400" cy="7137400"/>
          </a:xfrm>
          <a:prstGeom prst="rect">
            <a:avLst/>
          </a:prstGeom>
        </p:spPr>
        <p:txBody>
          <a:bodyPr/>
          <a:lstStyle>
            <a:lvl1pPr defTabSz="825500">
              <a:spcBef>
                <a:spcPts val="3200"/>
              </a:spcBef>
              <a:defRPr b="1" cap="none" spc="-53" sz="5400" u="sng">
                <a:latin typeface="+mn-lt"/>
                <a:ea typeface="+mn-ea"/>
                <a:cs typeface="+mn-cs"/>
                <a:sym typeface="Graphik"/>
              </a:defRPr>
            </a:lvl1pPr>
            <a:lvl2pPr defTabSz="825500">
              <a:spcBef>
                <a:spcPts val="3200"/>
              </a:spcBef>
              <a:defRPr b="1" cap="none" spc="-53" sz="5400" u="sng">
                <a:latin typeface="+mn-lt"/>
                <a:ea typeface="+mn-ea"/>
                <a:cs typeface="+mn-cs"/>
                <a:sym typeface="Graphik"/>
              </a:defRPr>
            </a:lvl2pPr>
            <a:lvl3pPr defTabSz="825500">
              <a:spcBef>
                <a:spcPts val="3200"/>
              </a:spcBef>
              <a:defRPr b="1" cap="none" spc="-53" sz="5400" u="sng">
                <a:latin typeface="+mn-lt"/>
                <a:ea typeface="+mn-ea"/>
                <a:cs typeface="+mn-cs"/>
                <a:sym typeface="Graphik"/>
              </a:defRPr>
            </a:lvl3pPr>
            <a:lvl4pPr defTabSz="825500">
              <a:spcBef>
                <a:spcPts val="3200"/>
              </a:spcBef>
              <a:defRPr b="1" cap="none" spc="-53" sz="5400" u="sng">
                <a:latin typeface="+mn-lt"/>
                <a:ea typeface="+mn-ea"/>
                <a:cs typeface="+mn-cs"/>
                <a:sym typeface="Graphik"/>
              </a:defRPr>
            </a:lvl4pPr>
            <a:lvl5pPr defTabSz="825500">
              <a:spcBef>
                <a:spcPts val="3200"/>
              </a:spcBef>
              <a:defRPr b="1" cap="none" spc="-53" sz="5400" u="sng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0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Graphik Semibold"/>
                <a:ea typeface="Graphik Semibold"/>
                <a:cs typeface="Graphik Semibold"/>
                <a:sym typeface="Graphik Semibold"/>
              </a:defRPr>
            </a:pPr>
          </a:p>
        </p:txBody>
      </p:sp>
      <p:sp>
        <p:nvSpPr>
          <p:cNvPr id="101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pc="-44" sz="2200">
                <a:latin typeface="Graphik Semibold"/>
                <a:ea typeface="Graphik Semibold"/>
                <a:cs typeface="Graphik Semibold"/>
                <a:sym typeface="Graphik Semibold"/>
              </a:defRPr>
            </a:pPr>
          </a:p>
        </p:txBody>
      </p:sp>
      <p:sp>
        <p:nvSpPr>
          <p:cNvPr id="102" name="Agenda Title"/>
          <p:cNvSpPr txBox="1"/>
          <p:nvPr>
            <p:ph type="title" hasCustomPrompt="1"/>
          </p:nvPr>
        </p:nvSpPr>
        <p:spPr>
          <a:xfrm>
            <a:off x="1295400" y="1620697"/>
            <a:ext cx="21869400" cy="1778001"/>
          </a:xfrm>
          <a:prstGeom prst="rect">
            <a:avLst/>
          </a:prstGeom>
        </p:spPr>
        <p:txBody>
          <a:bodyPr anchor="t"/>
          <a:lstStyle>
            <a:lvl1pPr defTabSz="584200">
              <a:defRPr spc="-400" sz="10000"/>
            </a:lvl1pPr>
          </a:lstStyle>
          <a:p>
            <a:pPr/>
            <a:r>
              <a:t>Agenda Title</a:t>
            </a:r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ation Title"/>
          <p:cNvSpPr txBox="1"/>
          <p:nvPr>
            <p:ph type="title" hasCustomPrompt="1"/>
          </p:nvPr>
        </p:nvSpPr>
        <p:spPr>
          <a:xfrm>
            <a:off x="1298349" y="4384675"/>
            <a:ext cx="21869401" cy="469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Presentation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98349" y="9268776"/>
            <a:ext cx="21869401" cy="1402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Presentation Subtitle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22797516" y="12979146"/>
            <a:ext cx="361189" cy="4041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3428914">
              <a:lnSpc>
                <a:spcPct val="100000"/>
              </a:lnSpc>
              <a:spcBef>
                <a:spcPts val="0"/>
              </a:spcBef>
              <a:tabLst/>
              <a:defRPr spc="0" sz="1800">
                <a:latin typeface="+mn-lt"/>
                <a:ea typeface="+mn-ea"/>
                <a:cs typeface="+mn-cs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transition xmlns:p14="http://schemas.microsoft.com/office/powerpoint/2010/main" spd="med" advClick="1"/>
  <p:txStyles>
    <p:titleStyle>
      <a:lvl1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9pPr>
    </p:titleStyle>
    <p:body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1pPr>
      <a:lvl2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2pPr>
      <a:lvl3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3pPr>
      <a:lvl4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4pPr>
      <a:lvl5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5pPr>
      <a:lvl6pPr marL="0" marR="0" indent="2286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6pPr>
      <a:lvl7pPr marL="0" marR="0" indent="2743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7pPr>
      <a:lvl8pPr marL="0" marR="0" indent="3200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8pPr>
      <a:lvl9pPr marL="0" marR="0" indent="3657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9pPr>
    </p:bodyStyle>
    <p:otherStyle>
      <a:lvl1pPr marL="0" marR="0" indent="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Relationship Id="rId3" Type="http://schemas.openxmlformats.org/officeDocument/2006/relationships/image" Target="../media/image10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Relationship Id="rId3" Type="http://schemas.openxmlformats.org/officeDocument/2006/relationships/image" Target="../media/image10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Relationship Id="rId3" Type="http://schemas.openxmlformats.org/officeDocument/2006/relationships/image" Target="../media/image11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Relationship Id="rId3" Type="http://schemas.openxmlformats.org/officeDocument/2006/relationships/image" Target="../media/image12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Relationship Id="rId3" Type="http://schemas.openxmlformats.org/officeDocument/2006/relationships/image" Target="../media/image13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Relationship Id="rId3" Type="http://schemas.openxmlformats.org/officeDocument/2006/relationships/image" Target="../media/image14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Relationship Id="rId3" Type="http://schemas.openxmlformats.org/officeDocument/2006/relationships/image" Target="../media/image15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Relationship Id="rId3" Type="http://schemas.openxmlformats.org/officeDocument/2006/relationships/hyperlink" Target="mailto:GAL.JAKIC@GMAIL.COM" TargetMode="External"/><Relationship Id="rId4" Type="http://schemas.openxmlformats.org/officeDocument/2006/relationships/image" Target="../media/image5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cott-webb-hDyO6rr3kqk-unsplash.jpeg" descr="scott-webb-hDyO6rr3kqk-unsplash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91065" y="-1281206"/>
            <a:ext cx="24891874" cy="16594583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GROW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hueOff val="-454429"/>
                    <a:lumOff val="-36805"/>
                  </a:schemeClr>
                </a:solidFill>
              </a:defRPr>
            </a:lvl1pPr>
          </a:lstStyle>
          <a:p>
            <a:pPr/>
            <a:r>
              <a:t>GROW</a:t>
            </a:r>
          </a:p>
        </p:txBody>
      </p:sp>
      <p:sp>
        <p:nvSpPr>
          <p:cNvPr id="169" name="GAL JAKIČ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338836">
              <a:defRPr spc="-60" sz="2029"/>
            </a:pPr>
            <a:r>
              <a:t>GAL JAKIČ</a:t>
            </a:r>
            <a:br/>
          </a:p>
          <a:p>
            <a:pPr defTabSz="338836">
              <a:defRPr spc="-60" sz="2029"/>
            </a:pPr>
            <a:r>
              <a:t>PARACOACHING XCELLERATOR SESSIONS</a:t>
            </a:r>
            <a:br/>
            <a:r>
              <a:t>13. - 14.9.2021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ben-hershey-XlmiBKcmAdI-unsplash.jpeg" descr="ben-hershey-XlmiBKcmAdI-unsplash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9748" y="-770002"/>
            <a:ext cx="24523495" cy="16344849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GIVE PARENTS THE TOOLS"/>
          <p:cNvSpPr txBox="1"/>
          <p:nvPr>
            <p:ph type="title"/>
          </p:nvPr>
        </p:nvSpPr>
        <p:spPr>
          <a:xfrm>
            <a:off x="1814877" y="-2615958"/>
            <a:ext cx="20754246" cy="4699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GIVE PARENTS THE TOOLS</a:t>
            </a:r>
          </a:p>
        </p:txBody>
      </p:sp>
      <p:sp>
        <p:nvSpPr>
          <p:cNvPr id="200" name="USA FOOTBALL"/>
          <p:cNvSpPr txBox="1"/>
          <p:nvPr>
            <p:ph type="body" sz="quarter" idx="1"/>
          </p:nvPr>
        </p:nvSpPr>
        <p:spPr>
          <a:xfrm>
            <a:off x="20750386" y="12592993"/>
            <a:ext cx="16287738" cy="14227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USA FOOTBALL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4848" t="0" r="24848" b="0"/>
          <a:stretch>
            <a:fillRect/>
          </a:stretch>
        </p:blipFill>
        <p:spPr>
          <a:xfrm>
            <a:off x="14034295" y="-1"/>
            <a:ext cx="10349536" cy="13715999"/>
          </a:xfrm>
          <a:prstGeom prst="rect">
            <a:avLst/>
          </a:prstGeom>
        </p:spPr>
      </p:pic>
      <p:sp>
        <p:nvSpPr>
          <p:cNvPr id="203" name="GROW 10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>
                <a:solidFill>
                  <a:schemeClr val="accent5">
                    <a:hueOff val="-454429"/>
                    <a:lumOff val="-36805"/>
                  </a:schemeClr>
                </a:solidFill>
              </a:rPr>
              <a:t>GROW</a:t>
            </a:r>
            <a:r>
              <a:t> 101</a:t>
            </a:r>
          </a:p>
        </p:txBody>
      </p:sp>
      <p:sp>
        <p:nvSpPr>
          <p:cNvPr id="204" name="FROM THEORY TO PRACTIC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FROM THEORY TO PRACTICE</a:t>
            </a:r>
          </a:p>
        </p:txBody>
      </p:sp>
      <p:pic>
        <p:nvPicPr>
          <p:cNvPr id="205" name="hello-i-m-nik-z1d-LP8sjuI-unsplash.jpeg" descr="hello-i-m-nik-z1d-LP8sjuI-unsplash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60828" y="-49880"/>
            <a:ext cx="12706763" cy="155106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4848" t="0" r="24848" b="0"/>
          <a:stretch>
            <a:fillRect/>
          </a:stretch>
        </p:blipFill>
        <p:spPr>
          <a:xfrm>
            <a:off x="14034295" y="-1"/>
            <a:ext cx="10349536" cy="13715999"/>
          </a:xfrm>
          <a:prstGeom prst="rect">
            <a:avLst/>
          </a:prstGeom>
        </p:spPr>
      </p:pic>
      <p:sp>
        <p:nvSpPr>
          <p:cNvPr id="208" name="GOALS RESOURCES OUTCOMES WHy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789384">
              <a:defRPr spc="-452" sz="9044"/>
            </a:pPr>
            <a:r>
              <a:rPr>
                <a:solidFill>
                  <a:schemeClr val="accent5">
                    <a:hueOff val="-454429"/>
                    <a:lumOff val="-36805"/>
                  </a:schemeClr>
                </a:solidFill>
              </a:rPr>
              <a:t>G</a:t>
            </a:r>
            <a:r>
              <a:t>OALS</a:t>
            </a:r>
            <a:br/>
            <a:r>
              <a:rPr>
                <a:solidFill>
                  <a:schemeClr val="accent5">
                    <a:hueOff val="-454429"/>
                    <a:lumOff val="-36805"/>
                  </a:schemeClr>
                </a:solidFill>
              </a:rPr>
              <a:t>R</a:t>
            </a:r>
            <a:r>
              <a:t>ESOURCES</a:t>
            </a:r>
            <a:br/>
            <a:r>
              <a:rPr>
                <a:solidFill>
                  <a:schemeClr val="accent5">
                    <a:hueOff val="-454429"/>
                    <a:lumOff val="-36805"/>
                  </a:schemeClr>
                </a:solidFill>
              </a:rPr>
              <a:t>O</a:t>
            </a:r>
            <a:r>
              <a:t>UTCOMES</a:t>
            </a:r>
            <a:br/>
            <a:r>
              <a:rPr>
                <a:solidFill>
                  <a:schemeClr val="accent5">
                    <a:hueOff val="-454429"/>
                    <a:lumOff val="-36805"/>
                  </a:schemeClr>
                </a:solidFill>
              </a:rPr>
              <a:t>W</a:t>
            </a:r>
            <a:r>
              <a:t>Hy?</a:t>
            </a:r>
          </a:p>
        </p:txBody>
      </p:sp>
      <p:pic>
        <p:nvPicPr>
          <p:cNvPr id="209" name="hello-i-m-nik-z1d-LP8sjuI-unsplash.jpeg" descr="hello-i-m-nik-z1d-LP8sjuI-unsplash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60828" y="-6232"/>
            <a:ext cx="12671006" cy="154670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8470" t="0" r="31194" b="0"/>
          <a:stretch>
            <a:fillRect/>
          </a:stretch>
        </p:blipFill>
        <p:spPr>
          <a:xfrm>
            <a:off x="14034291" y="-1"/>
            <a:ext cx="10349536" cy="13716000"/>
          </a:xfrm>
          <a:prstGeom prst="rect">
            <a:avLst/>
          </a:prstGeom>
        </p:spPr>
      </p:pic>
      <p:sp>
        <p:nvSpPr>
          <p:cNvPr id="212" name="ARE WE GOING TO GET MORE COACHES INVOLVED?  ARE WE TRYING TO GROW AWARENESS OF THE SPORT?  DO WE ALREADY HAVE PEOPLE INTERESTED, BUT WITHOUT ACCESS TO TOOLS &amp; RESOURCES?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ARE WE GOING TO GET MORE COACHES INVOLVED?</a:t>
            </a:r>
            <a:br/>
            <a:br/>
            <a:r>
              <a:t>ARE WE TRYING TO GROW AWARENESS OF THE SPORT?</a:t>
            </a:r>
            <a:br/>
            <a:br/>
            <a:r>
              <a:t>DO WE ALREADY HAVE PEOPLE INTERESTED, BUT WITHOUT ACCESS TO TOOLS &amp; RESOURCES?</a:t>
            </a:r>
          </a:p>
        </p:txBody>
      </p:sp>
      <p:sp>
        <p:nvSpPr>
          <p:cNvPr id="213" name="GAL JAKIČ - PARACOACHING XCELLERATOR  SESSIONS, 13. - 14.9.2021"/>
          <p:cNvSpPr txBox="1"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GAL JAKIČ - PARACOACHING XCELLERATOR  SESSIONS, 13. - 14.9.2021</a:t>
            </a:r>
          </a:p>
        </p:txBody>
      </p:sp>
      <p:sp>
        <p:nvSpPr>
          <p:cNvPr id="214" name="GOAL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>
                <a:solidFill>
                  <a:schemeClr val="accent5">
                    <a:hueOff val="-454429"/>
                    <a:lumOff val="-36805"/>
                  </a:schemeClr>
                </a:solidFill>
              </a:rPr>
              <a:t>G</a:t>
            </a:r>
            <a:r>
              <a:t>OALS</a:t>
            </a:r>
          </a:p>
        </p:txBody>
      </p:sp>
      <p:pic>
        <p:nvPicPr>
          <p:cNvPr id="215" name="sven-kucinic-Z0KjmjxUsKs-unsplash.jpeg" descr="sven-kucinic-Z0KjmjxUsKs-unsplash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905267" y="-1"/>
            <a:ext cx="10607756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8470" t="0" r="31194" b="0"/>
          <a:stretch>
            <a:fillRect/>
          </a:stretch>
        </p:blipFill>
        <p:spPr>
          <a:xfrm>
            <a:off x="14034291" y="-1"/>
            <a:ext cx="10349536" cy="13716000"/>
          </a:xfrm>
          <a:prstGeom prst="rect">
            <a:avLst/>
          </a:prstGeom>
        </p:spPr>
      </p:pic>
      <p:sp>
        <p:nvSpPr>
          <p:cNvPr id="218" name="HOW MUCH MONEY WE HAVE?  HOW MUCH TIME WE HAVE?  HOW MANY PEOPLE WILL BE INVOLVED?  WHAT IS OUR AUDIENCE SIZE AND WHERE IS IT?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 MUCH MONEY WE HAVE?</a:t>
            </a:r>
            <a:br/>
            <a:br/>
            <a:r>
              <a:t>HOW MUCH TIME WE HAVE?</a:t>
            </a:r>
            <a:br/>
            <a:br/>
            <a:r>
              <a:t>HOW MANY PEOPLE WILL BE INVOLVED?</a:t>
            </a:r>
            <a:br/>
            <a:br/>
            <a:r>
              <a:t>WHAT IS OUR AUDIENCE SIZE AND WHERE IS IT?</a:t>
            </a:r>
          </a:p>
        </p:txBody>
      </p:sp>
      <p:sp>
        <p:nvSpPr>
          <p:cNvPr id="219" name="GAL JAKIČ - PARACOACHING XCELLERATOR  SESSIONS, 13. - 14.9.2021"/>
          <p:cNvSpPr txBox="1"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GAL JAKIČ - PARACOACHING XCELLERATOR  SESSIONS, 13. - 14.9.2021</a:t>
            </a:r>
          </a:p>
        </p:txBody>
      </p:sp>
      <p:sp>
        <p:nvSpPr>
          <p:cNvPr id="220" name="RESOURC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>
                <a:solidFill>
                  <a:schemeClr val="accent5">
                    <a:hueOff val="-454429"/>
                    <a:lumOff val="-36805"/>
                  </a:schemeClr>
                </a:solidFill>
              </a:rPr>
              <a:t>R</a:t>
            </a:r>
            <a:r>
              <a:t>ESOURCES</a:t>
            </a:r>
          </a:p>
        </p:txBody>
      </p:sp>
      <p:pic>
        <p:nvPicPr>
          <p:cNvPr id="221" name="valentin-b-kremer-7gc5g8clNUE-unsplash.jpeg" descr="valentin-b-kremer-7gc5g8clNUE-unsplash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922061" y="-2828190"/>
            <a:ext cx="10574168" cy="187972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8470" t="0" r="31194" b="0"/>
          <a:stretch>
            <a:fillRect/>
          </a:stretch>
        </p:blipFill>
        <p:spPr>
          <a:xfrm>
            <a:off x="14034291" y="-1"/>
            <a:ext cx="10349536" cy="13716000"/>
          </a:xfrm>
          <a:prstGeom prst="rect">
            <a:avLst/>
          </a:prstGeom>
        </p:spPr>
      </p:pic>
      <p:sp>
        <p:nvSpPr>
          <p:cNvPr id="224" name="HOW MANY STUDENTS WE GOT?  WHERE DID THEY FIND US?  WHAT TO SPEND MORE MONEY/TIME ON?  WHICH EFFORTS WERE A WASTE OF MONEY/TIME?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 MANY STUDENTS WE GOT?</a:t>
            </a:r>
            <a:br/>
            <a:br/>
            <a:r>
              <a:t>WHERE DID THEY FIND US?</a:t>
            </a:r>
            <a:br/>
            <a:br/>
            <a:r>
              <a:t>WHAT TO SPEND MORE MONEY/TIME ON?</a:t>
            </a:r>
            <a:br/>
            <a:br/>
            <a:r>
              <a:t>WHICH EFFORTS WERE A WASTE OF MONEY/TIME?</a:t>
            </a:r>
          </a:p>
        </p:txBody>
      </p:sp>
      <p:sp>
        <p:nvSpPr>
          <p:cNvPr id="225" name="GAL JAKIČ - PARACOACHING XCELLERATOR  SESSIONS, 13. - 14.9.2021"/>
          <p:cNvSpPr txBox="1"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GAL JAKIČ - PARACOACHING XCELLERATOR  SESSIONS, 13. - 14.9.2021</a:t>
            </a:r>
          </a:p>
        </p:txBody>
      </p:sp>
      <p:sp>
        <p:nvSpPr>
          <p:cNvPr id="226" name="OUTCOM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>
                <a:solidFill>
                  <a:schemeClr val="accent5">
                    <a:hueOff val="-454429"/>
                    <a:lumOff val="-36805"/>
                  </a:schemeClr>
                </a:solidFill>
              </a:rPr>
              <a:t>O</a:t>
            </a:r>
            <a:r>
              <a:t>UTCOMES</a:t>
            </a:r>
          </a:p>
        </p:txBody>
      </p:sp>
      <p:pic>
        <p:nvPicPr>
          <p:cNvPr id="227" name="sporlab-_CuHGtmRkkI-unsplash.jpeg" descr="sporlab-_CuHGtmRkkI-unsplash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07853" y="-943937"/>
            <a:ext cx="10402583" cy="156038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8470" t="0" r="31194" b="0"/>
          <a:stretch>
            <a:fillRect/>
          </a:stretch>
        </p:blipFill>
        <p:spPr>
          <a:xfrm>
            <a:off x="14034291" y="-1"/>
            <a:ext cx="10349536" cy="13716000"/>
          </a:xfrm>
          <a:prstGeom prst="rect">
            <a:avLst/>
          </a:prstGeom>
        </p:spPr>
      </p:pic>
      <p:sp>
        <p:nvSpPr>
          <p:cNvPr id="230" name="Slide bullet text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1" name="GAL JAKIČ - PARACOACHING XCELLERATOR  SESSIONS, 13. - 14.9.2021"/>
          <p:cNvSpPr txBox="1"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GAL JAKIČ - PARACOACHING XCELLERATOR  SESSIONS, 13. - 14.9.2021</a:t>
            </a:r>
          </a:p>
        </p:txBody>
      </p:sp>
      <p:sp>
        <p:nvSpPr>
          <p:cNvPr id="232" name="WHY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hueOff val="-454429"/>
                    <a:lumOff val="-36805"/>
                  </a:schemeClr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5">
                    <a:hueOff val="-454429"/>
                    <a:lumOff val="-36805"/>
                  </a:schemeClr>
                </a:solidFill>
              </a:rPr>
              <a:t>WHY?</a:t>
            </a:r>
          </a:p>
        </p:txBody>
      </p:sp>
      <p:pic>
        <p:nvPicPr>
          <p:cNvPr id="233" name="dewang-gupta-r8q16QN40Xg-unsplash.jpeg" descr="dewang-gupta-r8q16QN40Xg-unsplash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34292" y="-904281"/>
            <a:ext cx="10349707" cy="155245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ASKING WHY  WILL ALLOW YOU TO SEE AND TO ACT"/>
          <p:cNvSpPr txBox="1"/>
          <p:nvPr>
            <p:ph type="body" idx="1"/>
          </p:nvPr>
        </p:nvSpPr>
        <p:spPr>
          <a:xfrm>
            <a:off x="1295400" y="3587043"/>
            <a:ext cx="21987914" cy="6405182"/>
          </a:xfrm>
          <a:prstGeom prst="rect">
            <a:avLst/>
          </a:prstGeom>
        </p:spPr>
        <p:txBody>
          <a:bodyPr/>
          <a:lstStyle/>
          <a:p>
            <a:pPr algn="l" defTabSz="569594">
              <a:defRPr spc="-309" sz="15456"/>
            </a:pPr>
            <a:r>
              <a:t>ASKING </a:t>
            </a:r>
            <a:r>
              <a:rPr>
                <a:solidFill>
                  <a:schemeClr val="accent5">
                    <a:hueOff val="-454429"/>
                    <a:lumOff val="-36805"/>
                  </a:schemeClr>
                </a:solidFill>
              </a:rPr>
              <a:t>WHY</a:t>
            </a:r>
            <a:r>
              <a:t> </a:t>
            </a:r>
            <a:br/>
            <a:r>
              <a:t>WILL ALLOW YOU</a:t>
            </a:r>
            <a:br/>
            <a:r>
              <a:rPr>
                <a:solidFill>
                  <a:schemeClr val="accent5">
                    <a:hueOff val="-454429"/>
                    <a:lumOff val="-36805"/>
                  </a:schemeClr>
                </a:solidFill>
              </a:rPr>
              <a:t>TO SEE </a:t>
            </a:r>
            <a:r>
              <a:t>AND </a:t>
            </a:r>
            <a:r>
              <a:rPr>
                <a:solidFill>
                  <a:schemeClr val="accent5">
                    <a:hueOff val="-454429"/>
                    <a:lumOff val="-36805"/>
                  </a:schemeClr>
                </a:solidFill>
              </a:rPr>
              <a:t>TO ACT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4848" t="0" r="24848" b="0"/>
          <a:stretch>
            <a:fillRect/>
          </a:stretch>
        </p:blipFill>
        <p:spPr>
          <a:xfrm>
            <a:off x="14034295" y="-1"/>
            <a:ext cx="10349536" cy="13715999"/>
          </a:xfrm>
          <a:prstGeom prst="rect">
            <a:avLst/>
          </a:prstGeom>
        </p:spPr>
      </p:pic>
      <p:sp>
        <p:nvSpPr>
          <p:cNvPr id="238" name="GROW 10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>
                <a:solidFill>
                  <a:schemeClr val="accent5">
                    <a:hueOff val="-454429"/>
                    <a:lumOff val="-36805"/>
                  </a:schemeClr>
                </a:solidFill>
              </a:rPr>
              <a:t>GROW</a:t>
            </a:r>
            <a:r>
              <a:t> 102</a:t>
            </a:r>
          </a:p>
        </p:txBody>
      </p:sp>
      <p:sp>
        <p:nvSpPr>
          <p:cNvPr id="239" name="TIPS AND TRICKS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TIPS AND TRICKS</a:t>
            </a:r>
          </a:p>
        </p:txBody>
      </p:sp>
      <p:pic>
        <p:nvPicPr>
          <p:cNvPr id="240" name="izuddin-helmi-adnan-K5ChxJaheKI-unsplash.jpeg" descr="izuddin-helmi-adnan-K5ChxJaheKI-unsplash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36133" y="-2447958"/>
            <a:ext cx="10407030" cy="185034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D E-LEARNING IS A TOOL"/>
          <p:cNvSpPr txBox="1"/>
          <p:nvPr>
            <p:ph type="body" sz="half" idx="1"/>
          </p:nvPr>
        </p:nvSpPr>
        <p:spPr>
          <a:xfrm>
            <a:off x="1257300" y="4492916"/>
            <a:ext cx="21869400" cy="4730168"/>
          </a:xfrm>
          <a:prstGeom prst="rect">
            <a:avLst/>
          </a:prstGeom>
        </p:spPr>
        <p:txBody>
          <a:bodyPr/>
          <a:lstStyle>
            <a:lvl1pPr defTabSz="594360">
              <a:defRPr spc="-322" sz="16128"/>
            </a:lvl1pPr>
          </a:lstStyle>
          <a:p>
            <a:pPr/>
            <a:r>
              <a:t>GOOD E-LEARNING IS A TOOL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8470" t="0" r="31194" b="0"/>
          <a:stretch>
            <a:fillRect/>
          </a:stretch>
        </p:blipFill>
        <p:spPr>
          <a:xfrm>
            <a:off x="14034291" y="-1"/>
            <a:ext cx="10349536" cy="13716000"/>
          </a:xfrm>
          <a:prstGeom prst="rect">
            <a:avLst/>
          </a:prstGeom>
        </p:spPr>
      </p:pic>
      <p:sp>
        <p:nvSpPr>
          <p:cNvPr id="172" name="3x WINTER PARALYMPIAN  NPC SLOVENIA EMPLOYEE  ANTI-DOPING &amp; YAMBA AMBASSADOR  STARTUP GUY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3x WINTER PARALYMPIAN</a:t>
            </a:r>
            <a:br/>
            <a:br/>
            <a:r>
              <a:t>NPC SLOVENIA EMPLOYEE</a:t>
            </a:r>
            <a:br/>
            <a:br/>
            <a:r>
              <a:t>ANTI-DOPING &amp; YAMBA AMBASSADOR</a:t>
            </a:r>
            <a:br/>
            <a:br/>
            <a:r>
              <a:t>STARTUP GUY</a:t>
            </a:r>
          </a:p>
        </p:txBody>
      </p:sp>
      <p:sp>
        <p:nvSpPr>
          <p:cNvPr id="173" name="GAL JAKIČ - PARACOACHING XCELLERATOR  SESSIONS, 13. - 14.9.2021"/>
          <p:cNvSpPr txBox="1"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GAL JAKIČ - PARACOACHING XCELLERATOR  SESSIONS, 13. - 14.9.2021</a:t>
            </a:r>
          </a:p>
        </p:txBody>
      </p:sp>
      <p:sp>
        <p:nvSpPr>
          <p:cNvPr id="174" name="ABOUT M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ABOUT ME</a:t>
            </a:r>
          </a:p>
        </p:txBody>
      </p:sp>
      <p:sp>
        <p:nvSpPr>
          <p:cNvPr id="175" name="A.K.A. WHY SHOULD YOU CARE"/>
          <p:cNvSpPr txBox="1"/>
          <p:nvPr>
            <p:ph type="body" idx="23"/>
          </p:nvPr>
        </p:nvSpPr>
        <p:spPr>
          <a:xfrm>
            <a:off x="1295399" y="3247109"/>
            <a:ext cx="11442701" cy="6783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A.K.A. WHY SHOULD YOU CARE</a:t>
            </a:r>
          </a:p>
        </p:txBody>
      </p:sp>
      <p:pic>
        <p:nvPicPr>
          <p:cNvPr id="176" name="DSC_3792.JPG" descr="DSC_379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998902" y="12552"/>
            <a:ext cx="10420485" cy="156892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D E-LEARNING  IS SUSTAINABLE"/>
          <p:cNvSpPr txBox="1"/>
          <p:nvPr>
            <p:ph type="body" sz="half" idx="1"/>
          </p:nvPr>
        </p:nvSpPr>
        <p:spPr>
          <a:xfrm>
            <a:off x="1257300" y="4492916"/>
            <a:ext cx="21869400" cy="4730168"/>
          </a:xfrm>
          <a:prstGeom prst="rect">
            <a:avLst/>
          </a:prstGeom>
        </p:spPr>
        <p:txBody>
          <a:bodyPr/>
          <a:lstStyle/>
          <a:p>
            <a:pPr defTabSz="594360">
              <a:defRPr spc="-322" sz="16128"/>
            </a:pPr>
            <a:r>
              <a:t>GOOD E-LEARNING </a:t>
            </a:r>
            <a:br/>
            <a:r>
              <a:t>IS SUSTAINABLE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D E-LEARNING IS COMMUNITY-DRIVEN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defTabSz="594360">
              <a:defRPr spc="-322" sz="16128"/>
            </a:lvl1pPr>
          </a:lstStyle>
          <a:p>
            <a:pPr/>
            <a:r>
              <a:t>GOOD E-LEARNING IS COMMUNITY-DRIVEN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D E-LEARNING IS USING TOOLS THAT GET THE JOB DONE"/>
          <p:cNvSpPr txBox="1"/>
          <p:nvPr>
            <p:ph type="body" idx="1"/>
          </p:nvPr>
        </p:nvSpPr>
        <p:spPr>
          <a:xfrm>
            <a:off x="1257300" y="2943129"/>
            <a:ext cx="21869400" cy="7829742"/>
          </a:xfrm>
          <a:prstGeom prst="rect">
            <a:avLst/>
          </a:prstGeom>
        </p:spPr>
        <p:txBody>
          <a:bodyPr/>
          <a:lstStyle>
            <a:lvl1pPr defTabSz="594360">
              <a:defRPr spc="-322" sz="16128"/>
            </a:lvl1pPr>
          </a:lstStyle>
          <a:p>
            <a:pPr/>
            <a:r>
              <a:t>GOOD E-LEARNING IS USING TOOLS THAT GET THE JOB DONE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D E-LEARNING IS ASKING QUESTIONS"/>
          <p:cNvSpPr txBox="1"/>
          <p:nvPr>
            <p:ph type="body" sz="half" idx="1"/>
          </p:nvPr>
        </p:nvSpPr>
        <p:spPr>
          <a:xfrm>
            <a:off x="1257300" y="4492916"/>
            <a:ext cx="21869400" cy="4730168"/>
          </a:xfrm>
          <a:prstGeom prst="rect">
            <a:avLst/>
          </a:prstGeom>
        </p:spPr>
        <p:txBody>
          <a:bodyPr/>
          <a:lstStyle>
            <a:lvl1pPr defTabSz="594360">
              <a:defRPr spc="-322" sz="16128"/>
            </a:lvl1pPr>
          </a:lstStyle>
          <a:p>
            <a:pPr/>
            <a:r>
              <a:t>GOOD E-LEARNING IS ASKING QUESTIONS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I SUCK AT THEORY, SO TOMORROW LEt’s WORK ON REAL PROBLEMS…"/>
          <p:cNvSpPr txBox="1"/>
          <p:nvPr>
            <p:ph type="body" idx="1"/>
          </p:nvPr>
        </p:nvSpPr>
        <p:spPr>
          <a:xfrm>
            <a:off x="1295400" y="3587043"/>
            <a:ext cx="21987914" cy="6405182"/>
          </a:xfrm>
          <a:prstGeom prst="rect">
            <a:avLst/>
          </a:prstGeom>
        </p:spPr>
        <p:txBody>
          <a:bodyPr/>
          <a:lstStyle/>
          <a:p>
            <a:pPr algn="l" defTabSz="511809">
              <a:defRPr spc="-277" sz="13888"/>
            </a:pPr>
            <a:r>
              <a:t>I SUCK AT THEORY, SO </a:t>
            </a:r>
            <a:r>
              <a:rPr>
                <a:solidFill>
                  <a:schemeClr val="accent5">
                    <a:hueOff val="-454429"/>
                    <a:lumOff val="-36805"/>
                  </a:schemeClr>
                </a:solidFill>
              </a:rPr>
              <a:t>TOMORROW LEt’s WORK ON REAL PROBLEMS</a:t>
            </a:r>
            <a:r>
              <a:t>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8470" t="0" r="31194" b="0"/>
          <a:stretch>
            <a:fillRect/>
          </a:stretch>
        </p:blipFill>
        <p:spPr>
          <a:xfrm>
            <a:off x="14034291" y="-1"/>
            <a:ext cx="10349536" cy="13716000"/>
          </a:xfrm>
          <a:prstGeom prst="rect">
            <a:avLst/>
          </a:prstGeom>
        </p:spPr>
      </p:pic>
      <p:sp>
        <p:nvSpPr>
          <p:cNvPr id="255" name="GAL JAKIČ       GAL.JAKIC@GMAIL.COM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GAL JAKIČ</a:t>
            </a:r>
            <a:br/>
            <a:br/>
            <a:br/>
            <a:br/>
            <a:br/>
            <a:br/>
            <a:br/>
            <a:r>
              <a:rPr u="sng">
                <a:hlinkClick r:id="rId3" invalidUrl="" action="" tgtFrame="" tooltip="" history="1" highlightClick="0" endSnd="0"/>
              </a:rPr>
              <a:t>GAL.JAKIC@GMAIL.COM</a:t>
            </a:r>
          </a:p>
          <a:p>
            <a:pPr/>
            <a:r>
              <a:t>@TEAMJAKIC</a:t>
            </a:r>
          </a:p>
        </p:txBody>
      </p:sp>
      <p:sp>
        <p:nvSpPr>
          <p:cNvPr id="256" name="GAL JAKIČ - PARACOACHING XCELLERATOR  SESSIONS, 13. - 14.9.2021"/>
          <p:cNvSpPr txBox="1"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GAL JAKIČ - PARACOACHING XCELLERATOR  SESSIONS, 13. - 14.9.2021</a:t>
            </a:r>
          </a:p>
        </p:txBody>
      </p:sp>
      <p:sp>
        <p:nvSpPr>
          <p:cNvPr id="257" name="THANK YOU!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THANK </a:t>
            </a:r>
            <a:r>
              <a:rPr>
                <a:solidFill>
                  <a:schemeClr val="accent5">
                    <a:hueOff val="-454429"/>
                    <a:lumOff val="-36805"/>
                  </a:schemeClr>
                </a:solidFill>
              </a:rPr>
              <a:t>YOU!</a:t>
            </a:r>
          </a:p>
        </p:txBody>
      </p:sp>
      <p:pic>
        <p:nvPicPr>
          <p:cNvPr id="258" name="DSC_3792.JPG" descr="DSC_379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998902" y="12552"/>
            <a:ext cx="10420485" cy="156892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4848" t="0" r="24848" b="0"/>
          <a:stretch>
            <a:fillRect/>
          </a:stretch>
        </p:blipFill>
        <p:spPr>
          <a:xfrm>
            <a:off x="14034295" y="-1"/>
            <a:ext cx="10349536" cy="13715999"/>
          </a:xfrm>
          <a:prstGeom prst="rect">
            <a:avLst/>
          </a:prstGeom>
        </p:spPr>
      </p:pic>
      <p:sp>
        <p:nvSpPr>
          <p:cNvPr id="179" name="WHAT IS  E-LEARNING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IS </a:t>
            </a:r>
            <a:br/>
            <a:r>
              <a:t>E-LEARNING?</a:t>
            </a:r>
          </a:p>
        </p:txBody>
      </p:sp>
      <p:sp>
        <p:nvSpPr>
          <p:cNvPr id="180" name="OR RATHER WHAT IT ISN’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OR RATHER WHAT IT ISN’T</a:t>
            </a:r>
          </a:p>
        </p:txBody>
      </p:sp>
      <p:pic>
        <p:nvPicPr>
          <p:cNvPr id="181" name="colton-sturgeon-odKeTFsBDgE-unsplash.jpeg" descr="colton-sturgeon-odKeTFsBDgE-unsplash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13209" y="-1399003"/>
            <a:ext cx="10391880" cy="156180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E-LEARNING IS NOT  PUTTING CLASSROOM VIDEOS ON THE WEB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40296">
              <a:defRPr spc="-330" sz="8262"/>
            </a:pPr>
            <a:r>
              <a:t>E-LEARNING IS </a:t>
            </a:r>
            <a:r>
              <a:rPr>
                <a:solidFill>
                  <a:schemeClr val="accent5">
                    <a:hueOff val="-454429"/>
                    <a:lumOff val="-36805"/>
                  </a:schemeClr>
                </a:solidFill>
              </a:rPr>
              <a:t>NOT</a:t>
            </a:r>
            <a:r>
              <a:t> </a:t>
            </a:r>
            <a:br/>
            <a:r>
              <a:t>PUTTING CLASSROOM VIDEOS ON THE WEB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E-LEARNING IS NOT  MAKING PRETTY PDFs AND EMAILING THEM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28687">
              <a:defRPr spc="-326" sz="8160"/>
            </a:pPr>
            <a:r>
              <a:t>E-LEARNING IS </a:t>
            </a:r>
            <a:r>
              <a:rPr>
                <a:solidFill>
                  <a:schemeClr val="accent5">
                    <a:hueOff val="-454429"/>
                    <a:lumOff val="-36805"/>
                  </a:schemeClr>
                </a:solidFill>
              </a:rPr>
              <a:t>NOT</a:t>
            </a:r>
            <a:r>
              <a:t> </a:t>
            </a:r>
            <a:br/>
            <a:r>
              <a:t>MAKING PRETTY PDFs AND EMAILING THEM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E-LEARNING IS NOT  ABOUT CHOOSING THE MOST EXPENSIVE LMS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defTabSz="882253">
              <a:defRPr spc="-310" sz="7751"/>
            </a:pPr>
            <a:r>
              <a:t>E-LEARNING IS </a:t>
            </a:r>
            <a:r>
              <a:rPr>
                <a:solidFill>
                  <a:schemeClr val="accent5">
                    <a:hueOff val="-454429"/>
                    <a:lumOff val="-36805"/>
                  </a:schemeClr>
                </a:solidFill>
              </a:rPr>
              <a:t>NOT</a:t>
            </a:r>
            <a:r>
              <a:t> </a:t>
            </a:r>
            <a:br/>
            <a:r>
              <a:t>ABOUT CHOOSING THE MOST EXPENSIVE LMS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E-LEARNING IS NOT  ABOUT CHOOSING A  GOOD LOGO AND DOMAIN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defTabSz="847427">
              <a:defRPr spc="-297" sz="7446"/>
            </a:pPr>
            <a:r>
              <a:t>E-LEARNING IS </a:t>
            </a:r>
            <a:r>
              <a:rPr>
                <a:solidFill>
                  <a:schemeClr val="accent5">
                    <a:hueOff val="-454429"/>
                    <a:lumOff val="-36805"/>
                  </a:schemeClr>
                </a:solidFill>
              </a:rPr>
              <a:t>NOT</a:t>
            </a:r>
            <a:r>
              <a:t> </a:t>
            </a:r>
            <a:br/>
            <a:r>
              <a:t>ABOUT CHOOSING A  GOOD LOGO AND DOMAIN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DEPENDING ON THE ORGANIZATION IMPLEMENTING IT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DEPENDING ON THE ORGANIZATION IMPLEMENTING IT</a:t>
            </a:r>
          </a:p>
        </p:txBody>
      </p:sp>
      <p:sp>
        <p:nvSpPr>
          <p:cNvPr id="192" name="E-LEARNING IS DIFFERENT EVERY TIME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defTabSz="553084">
              <a:defRPr spc="-300" sz="15008"/>
            </a:lvl1pPr>
          </a:lstStyle>
          <a:p>
            <a:pPr/>
            <a:r>
              <a:t>E-LEARNING IS DIFFERENT EVERY TIME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jonathan-chng-HgoKvtKpyHA-unsplash.jpeg" descr="jonathan-chng-HgoKvtKpyHA-unsplash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159" y="-30532"/>
            <a:ext cx="24404318" cy="15045263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YOUR SPORT FOR LIFE"/>
          <p:cNvSpPr txBox="1"/>
          <p:nvPr>
            <p:ph type="title"/>
          </p:nvPr>
        </p:nvSpPr>
        <p:spPr>
          <a:xfrm>
            <a:off x="6675636" y="-2475127"/>
            <a:ext cx="21869401" cy="4699001"/>
          </a:xfrm>
          <a:prstGeom prst="rect">
            <a:avLst/>
          </a:prstGeom>
        </p:spPr>
        <p:txBody>
          <a:bodyPr/>
          <a:lstStyle/>
          <a:p>
            <a:pPr/>
            <a:r>
              <a:t>YOUR SPORT FOR LIFE</a:t>
            </a:r>
          </a:p>
        </p:txBody>
      </p:sp>
      <p:sp>
        <p:nvSpPr>
          <p:cNvPr id="196" name="EAAF - EUROPEAN ATHLETICS FEDERATION"/>
          <p:cNvSpPr txBox="1"/>
          <p:nvPr>
            <p:ph type="body" sz="quarter" idx="1"/>
          </p:nvPr>
        </p:nvSpPr>
        <p:spPr>
          <a:xfrm>
            <a:off x="15168723" y="12592993"/>
            <a:ext cx="21869401" cy="1422714"/>
          </a:xfrm>
          <a:prstGeom prst="rect">
            <a:avLst/>
          </a:prstGeom>
        </p:spPr>
        <p:txBody>
          <a:bodyPr/>
          <a:lstStyle/>
          <a:p>
            <a:pPr/>
            <a:r>
              <a:t>EAAF - EUROPEAN ATHLETICS FEDERATION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7_Showcase">
  <a:themeElements>
    <a:clrScheme name="27_Showcas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27_Showcase">
      <a:majorFont>
        <a:latin typeface="Graphik"/>
        <a:ea typeface="Graphik"/>
        <a:cs typeface="Graphik"/>
      </a:majorFont>
      <a:minorFont>
        <a:latin typeface="Graphik"/>
        <a:ea typeface="Graphik"/>
        <a:cs typeface="Graphik"/>
      </a:minorFont>
    </a:fontScheme>
    <a:fmtScheme name="27_Showca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-44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Semibold"/>
            <a:ea typeface="Graphik Semibold"/>
            <a:cs typeface="Graphik Semibold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80000"/>
          </a:lnSpc>
          <a:spcBef>
            <a:spcPts val="400"/>
          </a:spcBef>
          <a:spcAft>
            <a:spcPts val="0"/>
          </a:spcAft>
          <a:buClrTx/>
          <a:buSzTx/>
          <a:buFontTx/>
          <a:buNone/>
          <a:tabLst>
            <a:tab pos="812800" algn="l"/>
          </a:tabLst>
          <a:defRPr b="0" baseline="0" cap="none" i="0" spc="-26" strike="noStrike" sz="2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raphik Compact Regular"/>
            <a:ea typeface="Graphik Compact Regular"/>
            <a:cs typeface="Graphik Compact Regular"/>
            <a:sym typeface="Graphik Compac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7_Showcase">
  <a:themeElements>
    <a:clrScheme name="27_Showcas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27_Showcase">
      <a:majorFont>
        <a:latin typeface="Graphik"/>
        <a:ea typeface="Graphik"/>
        <a:cs typeface="Graphik"/>
      </a:majorFont>
      <a:minorFont>
        <a:latin typeface="Graphik"/>
        <a:ea typeface="Graphik"/>
        <a:cs typeface="Graphik"/>
      </a:minorFont>
    </a:fontScheme>
    <a:fmtScheme name="27_Showca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-44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Semibold"/>
            <a:ea typeface="Graphik Semibold"/>
            <a:cs typeface="Graphik Semibold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80000"/>
          </a:lnSpc>
          <a:spcBef>
            <a:spcPts val="400"/>
          </a:spcBef>
          <a:spcAft>
            <a:spcPts val="0"/>
          </a:spcAft>
          <a:buClrTx/>
          <a:buSzTx/>
          <a:buFontTx/>
          <a:buNone/>
          <a:tabLst>
            <a:tab pos="812800" algn="l"/>
          </a:tabLst>
          <a:defRPr b="0" baseline="0" cap="none" i="0" spc="-26" strike="noStrike" sz="2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raphik Compact Regular"/>
            <a:ea typeface="Graphik Compact Regular"/>
            <a:cs typeface="Graphik Compact Regular"/>
            <a:sym typeface="Graphik Compac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